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61" r:id="rId3"/>
    <p:sldId id="256" r:id="rId4"/>
    <p:sldId id="266" r:id="rId5"/>
    <p:sldId id="258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7"/>
    <p:restoredTop sz="86919"/>
  </p:normalViewPr>
  <p:slideViewPr>
    <p:cSldViewPr snapToGrid="0" snapToObjects="1">
      <p:cViewPr varScale="1">
        <p:scale>
          <a:sx n="160" d="100"/>
          <a:sy n="160" d="100"/>
        </p:scale>
        <p:origin x="1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875DF-68A3-0A49-B17F-34A70E60A910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9199D-0183-0647-A241-62F2DC7F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3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9199D-0183-0647-A241-62F2DC7F7B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65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9199D-0183-0647-A241-62F2DC7F7B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18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9199D-0183-0647-A241-62F2DC7F7B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25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9199D-0183-0647-A241-62F2DC7F7B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45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9199D-0183-0647-A241-62F2DC7F7B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03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9199D-0183-0647-A241-62F2DC7F7B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36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2E048-9596-D24B-B504-9169855A2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347480-2E75-4742-A956-B9EE14786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78797-803B-F242-A0BA-CADFD46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0F3F1-6810-994B-A539-BDEC66DD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4A6AB-B6CC-354A-B0AE-969E0510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8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DC0AE-43B5-324A-92C7-A7D6FFCC9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50327-E563-AF48-B782-040F7B2C1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657E4-1B23-8E42-8FDD-54C391D8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6FE0-948D-8E45-9C8A-7D76C618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8A179-8BAB-2645-9152-9F6555AE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10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2F3B7D-3C32-334A-86E2-EBFF443BF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87FD8F-31EB-4046-8C9E-3B9FD1C31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608A-1BF0-E142-8F57-817B52A1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FB704-909A-D946-96F9-1B83E140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9CF9A-9976-F94D-8BB6-AB9D0466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90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1491F-7C3D-4F4B-B510-A143C8D9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E945A-B367-A244-9FA9-E66CE3A66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DDAB4-2571-3F44-828C-141F1317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87F3E-056C-914B-B031-81970BDB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7B79-15E7-B643-93E4-E1551A05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9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6BFC-7946-7C43-A20B-2BCDB60A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9329B-61F7-9B43-8A4C-1ADE68825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99D6C-B1F9-6643-BA1F-8B2118188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DE8E3-4A78-8947-AB4D-CAE1E171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392FF-FAA4-2A41-AFB1-FB8F172A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9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99D2-D1CC-C246-B647-66369961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F8BC4-9709-4841-89DE-FD82EB09C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EB996-6E3D-A64C-8F53-C5EF6A0A2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00733-0F65-2A4A-A867-5F487C62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8FF3B-5B0D-6A4F-B89D-D801DC0D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7F8F4-5EC0-714D-94D7-6236BA2B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8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85403-CED7-9940-8A8A-CEF98265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20730-1711-3D4F-BD3C-20EED12E1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2D2F9-78B4-8D45-B53D-C91FCED9A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3ABDB-01C0-8C47-B7A3-8EFCD0F8F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2D3818-45C8-D941-9300-99698F69E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068A5-C2AE-4946-8A99-15CA7012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485209-8B0E-4C4F-B090-C8729EF2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ABF1F4-3510-CA40-81DE-4E8871DC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3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34A2-76BD-F64B-9CEC-881A1E2F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035D7-12C3-474E-92C2-91CCDEBB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2658D-CC61-F54A-BD9D-938403C2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E5840-5DED-5246-876F-C62F0C71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7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C0C9FA-5B87-2146-A934-65C09E984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CD576-3C7D-E743-8B43-E914FE8E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37630-3F9D-124B-BC39-81EBA573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5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0BE0B-D539-354A-913F-3D7A7323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3A5F4-E0B1-E541-B180-2EB87AE1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E68BD-07D3-A646-9405-11C86DC88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4A9EB-5670-064B-9584-A4FC3470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1C8F2-9664-5F40-A980-44619E4A1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AED5B-3A8F-CE4A-AB51-8FE9752BC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5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1B29-E918-4A40-A1AC-7A2A7B59A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7BF28-AFA7-5E4E-91D5-715454E4E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622A0-CC04-8747-9C8E-B3D9D277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E7AA2-2F86-BF44-B51D-AD64B618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2F2FF-6246-2A49-9655-B81B71AB2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0BD26-79D4-904E-AFA9-533C4A78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08BB88-330D-4C4D-A057-D3F3466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DE65B-2F1A-ED4A-80CE-7DF1FEAA3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3F24A-1DCD-6A42-8700-67A48CA54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704C-5C42-454E-B267-737C2268968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F1E8-B53D-AE4A-BD63-1E990913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B2ED3-B006-7A44-9D48-F95837B7F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27D06-736C-BE40-AC8F-A82A56BE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1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3A17-885E-CF44-B0FE-869640BE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Me, Frank and PACT</a:t>
            </a:r>
          </a:p>
        </p:txBody>
      </p:sp>
      <p:pic>
        <p:nvPicPr>
          <p:cNvPr id="5" name="Content Placeholder 4" descr="A picture containing person, wall, indoor, food&#10;&#10;Description automatically generated">
            <a:extLst>
              <a:ext uri="{FF2B5EF4-FFF2-40B4-BE49-F238E27FC236}">
                <a16:creationId xmlns:a16="http://schemas.microsoft.com/office/drawing/2014/main" id="{8978C4F2-D982-8A47-9EA7-283164737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8880" y="1825625"/>
            <a:ext cx="5794239" cy="4351338"/>
          </a:xfrm>
        </p:spPr>
      </p:pic>
    </p:spTree>
    <p:extLst>
      <p:ext uri="{BB962C8B-B14F-4D97-AF65-F5344CB8AC3E}">
        <p14:creationId xmlns:p14="http://schemas.microsoft.com/office/powerpoint/2010/main" val="55747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BCA6-38E4-544A-B47B-76BEC2B4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did it feel early on?</a:t>
            </a:r>
          </a:p>
        </p:txBody>
      </p:sp>
      <p:pic>
        <p:nvPicPr>
          <p:cNvPr id="5" name="Content Placeholder 4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C1F7A826-7C21-DD44-924E-B7D20F7BC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65042" y="928688"/>
            <a:ext cx="3714749" cy="2786062"/>
          </a:xfrm>
        </p:spPr>
      </p:pic>
      <p:pic>
        <p:nvPicPr>
          <p:cNvPr id="7" name="Content Placeholder 6" descr="A child holding a football ball&#10;&#10;Description automatically generated with low confidence">
            <a:extLst>
              <a:ext uri="{FF2B5EF4-FFF2-40B4-BE49-F238E27FC236}">
                <a16:creationId xmlns:a16="http://schemas.microsoft.com/office/drawing/2014/main" id="{30C08770-ADCC-1246-8242-700C7EF27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950" y="3611300"/>
            <a:ext cx="4116775" cy="3087581"/>
          </a:xfrm>
          <a:prstGeom prst="rect">
            <a:avLst/>
          </a:prstGeom>
        </p:spPr>
      </p:pic>
      <p:pic>
        <p:nvPicPr>
          <p:cNvPr id="8" name="Content Placeholder 4" descr="A picture containing outdoor, ground, person, young&#10;&#10;Description automatically generated">
            <a:extLst>
              <a:ext uri="{FF2B5EF4-FFF2-40B4-BE49-F238E27FC236}">
                <a16:creationId xmlns:a16="http://schemas.microsoft.com/office/drawing/2014/main" id="{65DDA68A-F4AF-C94E-A081-1A19F8708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16" y="3714750"/>
            <a:ext cx="3800467" cy="28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DB3D6-88E8-BB44-9123-374FCE773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443"/>
            <a:ext cx="9144000" cy="938254"/>
          </a:xfrm>
        </p:spPr>
        <p:txBody>
          <a:bodyPr>
            <a:normAutofit/>
          </a:bodyPr>
          <a:lstStyle/>
          <a:p>
            <a:r>
              <a:rPr lang="en-US" dirty="0"/>
              <a:t>Acceptance and adjustment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2DEAC-92D6-FD4D-B3F7-4A76962C10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DSC_1547.m4v" descr="DSC_1547.m4v">
            <a:hlinkClick r:id="" action="ppaction://media"/>
            <a:extLst>
              <a:ext uri="{FF2B5EF4-FFF2-40B4-BE49-F238E27FC236}">
                <a16:creationId xmlns:a16="http://schemas.microsoft.com/office/drawing/2014/main" id="{BB52C94F-7F3C-384D-BFBA-080622277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1734" y="1515964"/>
            <a:ext cx="9420836" cy="52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A16B-FA15-0A4F-A959-2FCABF6F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How is PACT different from other interventions?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1C3DC-1CD8-F245-858B-CE284D266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Child </a:t>
            </a:r>
            <a:r>
              <a:rPr lang="en-US" dirty="0" err="1"/>
              <a:t>centred</a:t>
            </a:r>
            <a:r>
              <a:rPr lang="en-US" dirty="0"/>
              <a:t> – what are they (really) interested in?</a:t>
            </a:r>
          </a:p>
          <a:p>
            <a:r>
              <a:rPr lang="en-US" dirty="0"/>
              <a:t>Adult adjustment – how can I share that interest? </a:t>
            </a:r>
          </a:p>
          <a:p>
            <a:r>
              <a:rPr lang="en-US" dirty="0"/>
              <a:t>Natural, relationship based – it’s just play, it’s just a chat</a:t>
            </a:r>
          </a:p>
          <a:p>
            <a:endParaRPr lang="en-US" dirty="0"/>
          </a:p>
          <a:p>
            <a:r>
              <a:rPr lang="en-US" dirty="0"/>
              <a:t>Video aided – looking for clues</a:t>
            </a:r>
          </a:p>
          <a:p>
            <a:r>
              <a:rPr lang="en-US" dirty="0"/>
              <a:t>Adult as expert – how can we expect a clinician to know?!</a:t>
            </a:r>
          </a:p>
          <a:p>
            <a:r>
              <a:rPr lang="en-US" dirty="0"/>
              <a:t>Practical strategies – positive moments become focused goals</a:t>
            </a:r>
          </a:p>
          <a:p>
            <a:endParaRPr lang="en-US" dirty="0"/>
          </a:p>
          <a:p>
            <a:r>
              <a:rPr lang="en-US" dirty="0"/>
              <a:t>Optimal conditions created for child to initiate and gain confidence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64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3900A-95FD-084B-ACC7-ECA320D04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happening here?</a:t>
            </a:r>
          </a:p>
        </p:txBody>
      </p:sp>
      <p:pic>
        <p:nvPicPr>
          <p:cNvPr id="4" name="IMG_0445.m4v" descr="IMG_0445.m4v">
            <a:hlinkClick r:id="" action="ppaction://media"/>
            <a:extLst>
              <a:ext uri="{FF2B5EF4-FFF2-40B4-BE49-F238E27FC236}">
                <a16:creationId xmlns:a16="http://schemas.microsoft.com/office/drawing/2014/main" id="{0E89D0E8-17EA-C34C-800D-16508E90AE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0398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88F2-4E82-304D-A824-4FCBB935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Just different…</a:t>
            </a:r>
          </a:p>
        </p:txBody>
      </p:sp>
      <p:pic>
        <p:nvPicPr>
          <p:cNvPr id="6" name="Content Placeholder 4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B0E0B9A-1B27-3C48-BB51-FE2BEE57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637" y="1380351"/>
            <a:ext cx="4069742" cy="54263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FF2CD-3A69-CC43-B3AE-74CE33D07943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H="1" flipV="1">
            <a:off x="7808179" y="6806673"/>
            <a:ext cx="45719" cy="51327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2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6855</TotalTime>
  <Words>108</Words>
  <Application>Microsoft Macintosh PowerPoint</Application>
  <PresentationFormat>Widescreen</PresentationFormat>
  <Paragraphs>21</Paragraphs>
  <Slides>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Me, Frank and PACT</vt:lpstr>
      <vt:lpstr>How did it feel early on?</vt:lpstr>
      <vt:lpstr>Acceptance and adjustment </vt:lpstr>
      <vt:lpstr>How is PACT different from other interventions?</vt:lpstr>
      <vt:lpstr>What’s happening here?</vt:lpstr>
      <vt:lpstr>Just different…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Louisa Harrison</dc:creator>
  <cp:lastModifiedBy>Louisa Harrison</cp:lastModifiedBy>
  <cp:revision>75</cp:revision>
  <dcterms:created xsi:type="dcterms:W3CDTF">2022-03-02T14:38:45Z</dcterms:created>
  <dcterms:modified xsi:type="dcterms:W3CDTF">2022-03-23T13:53:17Z</dcterms:modified>
</cp:coreProperties>
</file>